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96670" y="3011089"/>
            <a:ext cx="43938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11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22680</TotalTime>
  <Words>175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736</cp:revision>
  <dcterms:created xsi:type="dcterms:W3CDTF">2016-07-10T03:33:26Z</dcterms:created>
  <dcterms:modified xsi:type="dcterms:W3CDTF">2022-03-02T14:18:32Z</dcterms:modified>
</cp:coreProperties>
</file>